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339975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402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4969" y="1122363"/>
            <a:ext cx="1754981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969" y="3602038"/>
            <a:ext cx="1754981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172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8474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745446" y="365125"/>
            <a:ext cx="504557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8733" y="365125"/>
            <a:ext cx="1484421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224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315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46" y="1709739"/>
            <a:ext cx="201822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6546" y="4589464"/>
            <a:ext cx="201822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5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8733" y="1825625"/>
            <a:ext cx="994489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46123" y="1825625"/>
            <a:ext cx="9944894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022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365126"/>
            <a:ext cx="20182284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1782" y="1681163"/>
            <a:ext cx="98991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11782" y="2505075"/>
            <a:ext cx="989919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846123" y="1681163"/>
            <a:ext cx="994794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846123" y="2505075"/>
            <a:ext cx="994794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49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441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64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457200"/>
            <a:ext cx="754702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7942" y="987426"/>
            <a:ext cx="1184612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1781" y="2057400"/>
            <a:ext cx="754702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0912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781" y="457200"/>
            <a:ext cx="754702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947942" y="987426"/>
            <a:ext cx="1184612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1781" y="2057400"/>
            <a:ext cx="754702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9198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8733" y="365126"/>
            <a:ext cx="201822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8733" y="1825625"/>
            <a:ext cx="201822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08733" y="6356351"/>
            <a:ext cx="52649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AF057-BC49-4AAA-9699-C6C7EAD0797A}" type="datetimeFigureOut">
              <a:rPr lang="en-SG" smtClean="0"/>
              <a:t>21/4/2015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51167" y="6356351"/>
            <a:ext cx="78974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26073" y="6356351"/>
            <a:ext cx="52649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A4F0A-2F45-4D80-9B4F-669A31B4FAE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91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666402" y="4131200"/>
            <a:ext cx="22235833" cy="1598206"/>
            <a:chOff x="219429" y="2705996"/>
            <a:chExt cx="22515770" cy="161832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29" y="2707186"/>
              <a:ext cx="2361928" cy="161555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5" r="29975"/>
            <a:stretch/>
          </p:blipFill>
          <p:spPr>
            <a:xfrm>
              <a:off x="2596347" y="2715068"/>
              <a:ext cx="1079292" cy="160767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29" y="2715068"/>
              <a:ext cx="2140543" cy="160540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2944" y="2715069"/>
              <a:ext cx="2140677" cy="160550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615" y="2715068"/>
              <a:ext cx="2410521" cy="160540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4" r="31639"/>
            <a:stretch/>
          </p:blipFill>
          <p:spPr>
            <a:xfrm>
              <a:off x="13683130" y="2715068"/>
              <a:ext cx="1454046" cy="16092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2170" y="2715069"/>
              <a:ext cx="2134849" cy="1605406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2013" y="2715068"/>
              <a:ext cx="2134850" cy="160540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1856" y="2715068"/>
              <a:ext cx="1934226" cy="160540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13"/>
            <a:stretch/>
          </p:blipFill>
          <p:spPr>
            <a:xfrm>
              <a:off x="5852580" y="2705996"/>
              <a:ext cx="1702462" cy="1614479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8" r="14310"/>
            <a:stretch/>
          </p:blipFill>
          <p:spPr>
            <a:xfrm>
              <a:off x="9730101" y="2712960"/>
              <a:ext cx="1514007" cy="160401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81"/>
            <a:stretch/>
          </p:blipFill>
          <p:spPr>
            <a:xfrm>
              <a:off x="21401075" y="2715278"/>
              <a:ext cx="1334124" cy="1609045"/>
            </a:xfrm>
            <a:prstGeom prst="rect">
              <a:avLst/>
            </a:prstGeom>
          </p:spPr>
        </p:pic>
      </p:grpSp>
      <p:sp>
        <p:nvSpPr>
          <p:cNvPr id="47" name="Rectangle 46"/>
          <p:cNvSpPr/>
          <p:nvPr/>
        </p:nvSpPr>
        <p:spPr>
          <a:xfrm>
            <a:off x="554108" y="647621"/>
            <a:ext cx="22530480" cy="23272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301" y="1138663"/>
            <a:ext cx="2295863" cy="17218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6"/>
          <a:stretch/>
        </p:blipFill>
        <p:spPr>
          <a:xfrm>
            <a:off x="21807735" y="1145667"/>
            <a:ext cx="1128787" cy="17091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507" y="1145669"/>
            <a:ext cx="2567677" cy="17091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3"/>
          <a:stretch/>
        </p:blipFill>
        <p:spPr>
          <a:xfrm>
            <a:off x="17327750" y="1145670"/>
            <a:ext cx="2151622" cy="17091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47" y="1145541"/>
            <a:ext cx="1283335" cy="17111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4"/>
          <a:stretch/>
        </p:blipFill>
        <p:spPr>
          <a:xfrm>
            <a:off x="13926297" y="1145668"/>
            <a:ext cx="795449" cy="170910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5" y="1134896"/>
            <a:ext cx="2293166" cy="171987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6"/>
          <a:stretch/>
        </p:blipFill>
        <p:spPr>
          <a:xfrm>
            <a:off x="2981742" y="1134896"/>
            <a:ext cx="1891958" cy="171987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95" y="1134896"/>
            <a:ext cx="2566976" cy="171987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3619"/>
          <a:stretch/>
        </p:blipFill>
        <p:spPr>
          <a:xfrm>
            <a:off x="7458705" y="1145669"/>
            <a:ext cx="1395241" cy="170910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053" y="1134858"/>
            <a:ext cx="2293983" cy="172048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2"/>
          <a:stretch/>
        </p:blipFill>
        <p:spPr>
          <a:xfrm>
            <a:off x="11181190" y="1134897"/>
            <a:ext cx="1427221" cy="171987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441729" y="647621"/>
            <a:ext cx="21804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0.94              1.00                0.93             0.75            0.92           0.80      0.92     0.94          0.92                  0.80               0.91          0.76</a:t>
            </a:r>
            <a:endParaRPr lang="en-SG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54108" y="3512509"/>
            <a:ext cx="22530480" cy="23272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3" name="TextBox 62"/>
          <p:cNvSpPr txBox="1"/>
          <p:nvPr/>
        </p:nvSpPr>
        <p:spPr>
          <a:xfrm>
            <a:off x="1064842" y="3568339"/>
            <a:ext cx="22306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0.47          0.56         0.48            0.38             0.50           0.38             0.50            0.61           0.51               0.50               0.52        0.39</a:t>
            </a:r>
            <a:endParaRPr lang="en-SG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 rot="16200000">
            <a:off x="-1039386" y="1571074"/>
            <a:ext cx="25250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Most memorable</a:t>
            </a:r>
            <a:endParaRPr lang="en-SG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-1038265" y="4460699"/>
            <a:ext cx="2507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Least memorable</a:t>
            </a:r>
            <a:endParaRPr lang="en-SG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1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29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Rachit Dubey</dc:creator>
  <cp:lastModifiedBy>Rachit Dubey</cp:lastModifiedBy>
  <cp:revision>11</cp:revision>
  <dcterms:created xsi:type="dcterms:W3CDTF">2015-04-21T00:17:45Z</dcterms:created>
  <dcterms:modified xsi:type="dcterms:W3CDTF">2015-04-21T02:00:32Z</dcterms:modified>
</cp:coreProperties>
</file>